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9" r:id="rId3"/>
    <p:sldId id="274" r:id="rId4"/>
    <p:sldId id="286" r:id="rId5"/>
    <p:sldId id="287" r:id="rId6"/>
    <p:sldId id="290" r:id="rId7"/>
    <p:sldId id="273" r:id="rId8"/>
    <p:sldId id="276" r:id="rId9"/>
    <p:sldId id="275" r:id="rId10"/>
    <p:sldId id="278" r:id="rId11"/>
    <p:sldId id="280" r:id="rId12"/>
    <p:sldId id="277" r:id="rId13"/>
    <p:sldId id="279" r:id="rId14"/>
    <p:sldId id="291" r:id="rId15"/>
    <p:sldId id="281" r:id="rId16"/>
    <p:sldId id="285" r:id="rId17"/>
    <p:sldId id="282" r:id="rId18"/>
    <p:sldId id="283" r:id="rId19"/>
    <p:sldId id="284" r:id="rId20"/>
    <p:sldId id="292" r:id="rId21"/>
    <p:sldId id="293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639" autoAdjust="0"/>
  </p:normalViewPr>
  <p:slideViewPr>
    <p:cSldViewPr showGuides="1">
      <p:cViewPr varScale="1">
        <p:scale>
          <a:sx n="112" d="100"/>
          <a:sy n="112" d="100"/>
        </p:scale>
        <p:origin x="-600" y="-77"/>
      </p:cViewPr>
      <p:guideLst>
        <p:guide orient="horz" pos="622"/>
        <p:guide orient="horz" pos="2890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7872D-1CEC-4D4A-894B-56EDB726940F}" type="datetimeFigureOut">
              <a:rPr lang="en-GB" smtClean="0"/>
              <a:t>28/08/2016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35B46-1C76-4215-B2BF-F85C6A74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7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Larg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5650" y="0"/>
            <a:ext cx="7632700" cy="5143499"/>
          </a:xfrm>
        </p:spPr>
        <p:txBody>
          <a:bodyPr anchor="ctr" anchorCtr="0">
            <a:noAutofit/>
          </a:bodyPr>
          <a:lstStyle>
            <a:lvl1pPr algn="ctr">
              <a:lnSpc>
                <a:spcPts val="5800"/>
              </a:lnSpc>
              <a:defRPr sz="6000">
                <a:latin typeface="HM Ampersand Display Demi Bold" pitchFamily="34" charset="0"/>
              </a:defRPr>
            </a:lvl1pPr>
          </a:lstStyle>
          <a:p>
            <a:r>
              <a:rPr lang="en-GB" noProof="0" dirty="0" smtClean="0"/>
              <a:t>PRESENTATION TITLE (large font: USE THIS LAYOUT FOR SHORT TITLES)</a:t>
            </a:r>
            <a:endParaRPr lang="en-GB" noProof="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ram / Smart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7632700" cy="3600449"/>
          </a:xfrm>
        </p:spPr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70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heading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5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37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5650" y="0"/>
            <a:ext cx="7632700" cy="5143499"/>
          </a:xfrm>
        </p:spPr>
        <p:txBody>
          <a:bodyPr anchor="ctr" anchorCtr="0">
            <a:noAutofit/>
          </a:bodyPr>
          <a:lstStyle>
            <a:lvl1pPr algn="ctr">
              <a:lnSpc>
                <a:spcPts val="4600"/>
              </a:lnSpc>
              <a:defRPr sz="4800" baseline="0">
                <a:latin typeface="HM Ampersand Display Demi Bold" pitchFamily="34" charset="0"/>
              </a:defRPr>
            </a:lvl1pPr>
          </a:lstStyle>
          <a:p>
            <a:r>
              <a:rPr lang="en-GB" dirty="0" smtClean="0"/>
              <a:t>PRESENTATION TITLE </a:t>
            </a:r>
            <a:br>
              <a:rPr lang="en-GB" dirty="0" smtClean="0"/>
            </a:br>
            <a:r>
              <a:rPr lang="en-GB" dirty="0" smtClean="0"/>
              <a:t>(smaller font: USE THIS LAYOUT FOR LONG TITLES)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898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632700" cy="5143500"/>
          </a:xfrm>
        </p:spPr>
        <p:txBody>
          <a:bodyPr anchor="ctr" anchorCtr="1">
            <a:normAutofit/>
          </a:bodyPr>
          <a:lstStyle>
            <a:lvl1pPr algn="ctr">
              <a:lnSpc>
                <a:spcPts val="3500"/>
              </a:lnSpc>
              <a:defRPr sz="3200" b="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add </a:t>
            </a:r>
            <a:br>
              <a:rPr lang="en-GB" dirty="0" smtClean="0"/>
            </a:br>
            <a:r>
              <a:rPr lang="en-GB" dirty="0" smtClean="0"/>
              <a:t>a short introduction text </a:t>
            </a:r>
            <a:br>
              <a:rPr lang="en-GB" dirty="0" smtClean="0"/>
            </a:br>
            <a:r>
              <a:rPr lang="en-GB" dirty="0" smtClean="0"/>
              <a:t>or a quote that you </a:t>
            </a:r>
            <a:br>
              <a:rPr lang="en-GB" dirty="0" smtClean="0"/>
            </a:br>
            <a:r>
              <a:rPr lang="en-GB" dirty="0" smtClean="0"/>
              <a:t>would like to emphasise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0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640551" cy="5143500"/>
          </a:xfrm>
        </p:spPr>
        <p:txBody>
          <a:bodyPr anchor="ctr" anchorCtr="1">
            <a:normAutofit/>
          </a:bodyPr>
          <a:lstStyle>
            <a:lvl1pPr algn="ctr">
              <a:lnSpc>
                <a:spcPts val="3600"/>
              </a:lnSpc>
              <a:defRPr sz="3200" baseline="0">
                <a:latin typeface="HM Ampersand Display Demi Bold" pitchFamily="34" charset="0"/>
              </a:defRPr>
            </a:lvl1pPr>
          </a:lstStyle>
          <a:p>
            <a:r>
              <a:rPr lang="en-GB" noProof="0" dirty="0" smtClean="0"/>
              <a:t>Click to add section title</a:t>
            </a:r>
            <a:endParaRPr lang="en-GB" noProof="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339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5220506" cy="3600449"/>
          </a:xfrm>
        </p:spPr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4716016" y="4948014"/>
            <a:ext cx="4320480" cy="92333"/>
          </a:xfrm>
        </p:spPr>
        <p:txBody>
          <a:bodyPr/>
          <a:lstStyle/>
          <a:p>
            <a:r>
              <a:rPr lang="en-US" dirty="0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64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4500426" cy="36004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Bef>
                <a:spcPts val="1200"/>
              </a:spcBef>
              <a:defRPr sz="1200"/>
            </a:lvl1pPr>
            <a:lvl2pPr>
              <a:lnSpc>
                <a:spcPts val="1400"/>
              </a:lnSpc>
              <a:spcBef>
                <a:spcPts val="1200"/>
              </a:spcBef>
              <a:defRPr sz="1200"/>
            </a:lvl2pPr>
            <a:lvl3pPr>
              <a:lnSpc>
                <a:spcPts val="1400"/>
              </a:lnSpc>
              <a:spcBef>
                <a:spcPts val="1200"/>
              </a:spcBef>
              <a:defRPr sz="1200"/>
            </a:lvl3pPr>
            <a:lvl4pPr>
              <a:lnSpc>
                <a:spcPts val="1400"/>
              </a:lnSpc>
              <a:spcBef>
                <a:spcPts val="1200"/>
              </a:spcBef>
              <a:defRPr sz="1200"/>
            </a:lvl4pPr>
            <a:lvl5pPr>
              <a:lnSpc>
                <a:spcPts val="14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13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5220506" cy="36004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add text that fades in point by point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48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55650" y="987425"/>
            <a:ext cx="3740150" cy="3607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987425"/>
            <a:ext cx="3740150" cy="3607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20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heading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55650" y="987425"/>
            <a:ext cx="3708338" cy="4210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LIST TITLE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55650" y="1527634"/>
            <a:ext cx="3708338" cy="306024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9503" y="987425"/>
            <a:ext cx="3668921" cy="421060"/>
          </a:xfrm>
        </p:spPr>
        <p:txBody>
          <a:bodyPr anchor="b">
            <a:noAutofit/>
          </a:bodyPr>
          <a:lstStyle>
            <a:lvl1pPr marL="0" indent="0">
              <a:buNone/>
              <a:defRPr lang="sv-SE" sz="1400" b="0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HM Ampersand" pitchFamily="34" charset="0"/>
              <a:buNone/>
            </a:pPr>
            <a:r>
              <a:rPr lang="en-GB" noProof="0" dirty="0" smtClean="0"/>
              <a:t>CLICK TO ADD LIST TITLE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719503" y="1527634"/>
            <a:ext cx="3668921" cy="306024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3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0" y="205978"/>
            <a:ext cx="7632700" cy="4935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GB" dirty="0" smtClean="0"/>
              <a:t>Click to add heading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0" y="987425"/>
            <a:ext cx="7632700" cy="3600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4"/>
            <a:r>
              <a:rPr lang="en-GB" noProof="0" dirty="0" smtClean="0"/>
              <a:t>Level five</a:t>
            </a:r>
            <a:endParaRPr lang="en-GB" noProof="0" dirty="0"/>
          </a:p>
        </p:txBody>
      </p:sp>
      <p:cxnSp>
        <p:nvCxnSpPr>
          <p:cNvPr id="5" name="Rak 5"/>
          <p:cNvCxnSpPr/>
          <p:nvPr/>
        </p:nvCxnSpPr>
        <p:spPr>
          <a:xfrm>
            <a:off x="720000" y="755640"/>
            <a:ext cx="7668000" cy="119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716016" y="4948014"/>
            <a:ext cx="432048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3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7" r:id="rId4"/>
    <p:sldLayoutId id="2147483650" r:id="rId5"/>
    <p:sldLayoutId id="2147483660" r:id="rId6"/>
    <p:sldLayoutId id="2147483661" r:id="rId7"/>
    <p:sldLayoutId id="2147483652" r:id="rId8"/>
    <p:sldLayoutId id="2147483653" r:id="rId9"/>
    <p:sldLayoutId id="2147483656" r:id="rId10"/>
    <p:sldLayoutId id="2147483654" r:id="rId11"/>
    <p:sldLayoutId id="214748365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16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975" algn="l" defTabSz="914400" rtl="0" eaLnBrk="1" latinLnBrk="0" hangingPunct="1">
        <a:lnSpc>
          <a:spcPts val="16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ygggruppen@skargardskyrkan.se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1026" name="Picture 2" descr="http://www.skargardskyrkan.nu/bilder/byggrup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86"/>
            <a:ext cx="6696744" cy="47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769"/>
            <a:ext cx="9144000" cy="42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49250"/>
            <a:ext cx="85852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1" y="339501"/>
            <a:ext cx="8736599" cy="44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18051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411"/>
            <a:ext cx="8964488" cy="17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09725"/>
            <a:ext cx="7950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666340"/>
            <a:ext cx="8820472" cy="19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14500"/>
            <a:ext cx="7950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9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Återblick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650" y="987425"/>
            <a:ext cx="5400526" cy="360044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rgbClr val="0070C0"/>
                </a:solidFill>
              </a:rPr>
              <a:t>Q1 2016</a:t>
            </a:r>
            <a:r>
              <a:rPr lang="sv-SE" dirty="0"/>
              <a:t> </a:t>
            </a:r>
            <a:r>
              <a:rPr lang="sv-SE" dirty="0" smtClean="0"/>
              <a:t>- Församlingsledningen tillsatte en utbyggnadsgrupp i syfte att utreda behovet för tillbyggnad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rgbClr val="0070C0"/>
                </a:solidFill>
              </a:rPr>
              <a:t>20 </a:t>
            </a:r>
            <a:r>
              <a:rPr lang="sv-SE" dirty="0">
                <a:solidFill>
                  <a:srgbClr val="0070C0"/>
                </a:solidFill>
              </a:rPr>
              <a:t>April </a:t>
            </a:r>
            <a:r>
              <a:rPr lang="sv-SE" dirty="0" smtClean="0"/>
              <a:t>- En frågeenkät delades ut efter en Gudtjänst i syfte att fånga in församlingens syn på Möteslokal på ett 5 – 10 år perspektiv.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rgbClr val="0070C0"/>
                </a:solidFill>
              </a:rPr>
              <a:t>12 Maj </a:t>
            </a:r>
            <a:r>
              <a:rPr lang="sv-SE" dirty="0" smtClean="0"/>
              <a:t>– Möte med Lars </a:t>
            </a:r>
            <a:r>
              <a:rPr lang="sv-SE" dirty="0"/>
              <a:t>Hallgren </a:t>
            </a:r>
            <a:r>
              <a:rPr lang="sv-SE" dirty="0" smtClean="0"/>
              <a:t>(arkitekt) - uppdrag </a:t>
            </a:r>
            <a:r>
              <a:rPr lang="sv-SE" dirty="0"/>
              <a:t>att utarbeta en skiss utifrån församlingens sammanställda behov.</a:t>
            </a:r>
            <a:r>
              <a:rPr lang="en-US" dirty="0"/>
              <a:t> 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rgbClr val="0070C0"/>
                </a:solidFill>
              </a:rPr>
              <a:t>22 </a:t>
            </a:r>
            <a:r>
              <a:rPr lang="sv-SE" dirty="0">
                <a:solidFill>
                  <a:srgbClr val="0070C0"/>
                </a:solidFill>
              </a:rPr>
              <a:t>Maj </a:t>
            </a:r>
            <a:r>
              <a:rPr lang="sv-SE" dirty="0" smtClean="0"/>
              <a:t>– Församlingens sammanställda syn på utbyggnad presenterades på ett församlingsmöte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b="1" dirty="0" smtClean="0">
                <a:solidFill>
                  <a:srgbClr val="0070C0"/>
                </a:solidFill>
              </a:rPr>
              <a:t>27 Aug </a:t>
            </a:r>
            <a:r>
              <a:rPr lang="sv-SE" sz="1600" b="1" dirty="0" smtClean="0"/>
              <a:t>– Presentation av Lars Hallgrens förslag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6" name="Picture 2" descr="http://www.skargardskyrkan.nu/bilder/byggrup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478"/>
            <a:ext cx="2448272" cy="17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Nästa steg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0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Nästa steg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Ta in synpunkter utifrån förslaget</a:t>
            </a:r>
          </a:p>
          <a:p>
            <a:pPr marL="521675" lvl="1" indent="-342900">
              <a:buFont typeface="Wingdings" panose="05000000000000000000" pitchFamily="2" charset="2"/>
              <a:buChar char="Ø"/>
            </a:pPr>
            <a:r>
              <a:rPr lang="sv-SE" dirty="0" smtClean="0"/>
              <a:t>Utförande</a:t>
            </a:r>
          </a:p>
          <a:p>
            <a:pPr marL="521675" lvl="1" indent="-342900">
              <a:buFont typeface="Wingdings" panose="05000000000000000000" pitchFamily="2" charset="2"/>
              <a:buChar char="Ø"/>
            </a:pPr>
            <a:r>
              <a:rPr lang="sv-SE" dirty="0" smtClean="0"/>
              <a:t>Prioriteringar</a:t>
            </a:r>
          </a:p>
          <a:p>
            <a:pPr marL="521675" lvl="1" indent="-342900">
              <a:buFont typeface="Wingdings" panose="05000000000000000000" pitchFamily="2" charset="2"/>
              <a:buChar char="Ø"/>
            </a:pPr>
            <a:r>
              <a:rPr lang="sv-SE" b="1" dirty="0" smtClean="0"/>
              <a:t>Förslag på finansiering</a:t>
            </a:r>
          </a:p>
          <a:p>
            <a:pPr marL="521675" lvl="1" indent="-342900">
              <a:buFont typeface="Wingdings" panose="05000000000000000000" pitchFamily="2" charset="2"/>
              <a:buChar char="Ø"/>
            </a:pPr>
            <a:r>
              <a:rPr lang="sv-SE" dirty="0" smtClean="0"/>
              <a:t>Maila till - </a:t>
            </a:r>
            <a:r>
              <a:rPr lang="en-US" dirty="0" smtClean="0">
                <a:hlinkClick r:id="rId2"/>
              </a:rPr>
              <a:t>bygggruppen@skargardskyrkan.se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kontakta</a:t>
            </a:r>
            <a:r>
              <a:rPr lang="en-US" dirty="0" smtClean="0"/>
              <a:t> </a:t>
            </a:r>
            <a:r>
              <a:rPr lang="en-US" dirty="0" err="1" smtClean="0"/>
              <a:t>någon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oss</a:t>
            </a:r>
            <a:r>
              <a:rPr lang="en-US" dirty="0" smtClean="0"/>
              <a:t> I </a:t>
            </a:r>
            <a:r>
              <a:rPr lang="en-US" dirty="0" err="1" smtClean="0"/>
              <a:t>byggruppen</a:t>
            </a:r>
            <a:r>
              <a:rPr lang="en-US" dirty="0" smtClean="0"/>
              <a:t> (</a:t>
            </a:r>
            <a:r>
              <a:rPr lang="en-US" dirty="0" err="1" smtClean="0"/>
              <a:t>Birgitta</a:t>
            </a:r>
            <a:r>
              <a:rPr lang="en-US" dirty="0" smtClean="0"/>
              <a:t>, Niklas, Ulf, Sven-Erik, Morgan)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Besluta om Budgetutrymme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Enas om Utformande (Församling och Kommun)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Begära in offerter från entreprenörer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Utbyggnadsstart</a:t>
            </a:r>
          </a:p>
          <a:p>
            <a:pPr marL="521675" lvl="1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6" name="Picture 2" descr="http://www.skargardskyrkan.nu/bilder/byggrupp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478"/>
            <a:ext cx="2448272" cy="17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Summering - enkät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755650" y="987425"/>
            <a:ext cx="5688558" cy="360044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v-SE" sz="1200" b="1" u="sng" dirty="0" smtClean="0"/>
              <a:t>Allmänt: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dirty="0" smtClean="0"/>
              <a:t>Dubblering </a:t>
            </a:r>
            <a:r>
              <a:rPr lang="sv-SE" dirty="0"/>
              <a:t>av all kyrkans funktioner från total </a:t>
            </a:r>
            <a:r>
              <a:rPr lang="sv-SE" dirty="0" smtClean="0"/>
              <a:t>77 sittplatser </a:t>
            </a:r>
            <a:r>
              <a:rPr lang="sv-SE" dirty="0"/>
              <a:t>i </a:t>
            </a:r>
            <a:r>
              <a:rPr lang="sv-SE" dirty="0" smtClean="0"/>
              <a:t>kyrksalen </a:t>
            </a:r>
            <a:r>
              <a:rPr lang="sv-SE" dirty="0"/>
              <a:t>till </a:t>
            </a:r>
            <a:r>
              <a:rPr lang="sv-SE" dirty="0" smtClean="0"/>
              <a:t>150</a:t>
            </a:r>
            <a:endParaRPr lang="sv-SE" dirty="0"/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dirty="0"/>
              <a:t>Utbyggnad som är framtidssäkrad – möjlighet att utöka ifall behov skulle uppstå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dirty="0"/>
              <a:t>Majoritet anser att vi inte ska nyttja Kyrksal till Café del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dirty="0"/>
              <a:t>Parkering och gräsmatta behöver också utökas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dirty="0"/>
              <a:t>Gångväg till busshållplats behöver ses över för att besökare ska få en säker </a:t>
            </a:r>
            <a:r>
              <a:rPr lang="sv-SE" dirty="0" smtClean="0"/>
              <a:t>tillfart</a:t>
            </a:r>
          </a:p>
          <a:p>
            <a:pPr marL="285750" indent="-285750">
              <a:lnSpc>
                <a:spcPts val="1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11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Internal information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478"/>
            <a:ext cx="2424349" cy="135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 - enkät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v-SE" sz="1200" b="1" u="sng" dirty="0"/>
              <a:t>Nya funktioner</a:t>
            </a:r>
          </a:p>
          <a:p>
            <a:pPr marL="359388" lvl="2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 err="1"/>
              <a:t>Doprum</a:t>
            </a:r>
            <a:endParaRPr lang="sv-SE" sz="1400" dirty="0"/>
          </a:p>
          <a:p>
            <a:pPr marL="359388" lvl="2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Expedition</a:t>
            </a:r>
          </a:p>
          <a:p>
            <a:pPr marL="359388" lvl="2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Samtal / Andaktsrum</a:t>
            </a:r>
          </a:p>
          <a:p>
            <a:pPr marL="359388" lvl="2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Större förråd</a:t>
            </a:r>
          </a:p>
          <a:p>
            <a:pPr marL="359388" lvl="2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Fler toaletter</a:t>
            </a:r>
          </a:p>
          <a:p>
            <a:pPr marL="922338" lvl="2" indent="-285750">
              <a:lnSpc>
                <a:spcPts val="1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9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Internal information</a:t>
            </a:r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478"/>
            <a:ext cx="2424349" cy="135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 - enkät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Internal information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48752" y="1016025"/>
            <a:ext cx="74168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sv-SE" sz="1200" b="1" u="sng" dirty="0" err="1"/>
              <a:t>Ideér</a:t>
            </a:r>
            <a:endParaRPr lang="sv-SE" sz="1200" b="1" u="sng" dirty="0"/>
          </a:p>
          <a:p>
            <a:pPr marL="359388" lvl="2" indent="-1800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Funktionellt avskilda och fler ungdomsrum med möjlighet att dela in i fler grupper</a:t>
            </a:r>
          </a:p>
          <a:p>
            <a:pPr marL="359388" lvl="2" indent="-1800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Pingis och Biljard bord uppställda för umgänge och aktivitet</a:t>
            </a:r>
          </a:p>
          <a:p>
            <a:pPr marL="359388" lvl="2" indent="-1800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Fotbollsmål utomhus</a:t>
            </a:r>
          </a:p>
          <a:p>
            <a:pPr marL="359388" lvl="2" indent="-1800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1400" dirty="0"/>
              <a:t>Inglasad del i kyrksal där småbarnsföräldrar kan följa gudtjänst samtidigt som barn kan leka fritt</a:t>
            </a:r>
          </a:p>
          <a:p>
            <a:pPr marL="179388" lvl="2">
              <a:lnSpc>
                <a:spcPct val="150000"/>
              </a:lnSpc>
              <a:spcBef>
                <a:spcPts val="1200"/>
              </a:spcBef>
            </a:pPr>
            <a:endParaRPr lang="sv-SE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478"/>
            <a:ext cx="2424349" cy="135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Skiss från </a:t>
            </a:r>
            <a:br>
              <a:rPr lang="sv-SE" dirty="0" smtClean="0"/>
            </a:br>
            <a:r>
              <a:rPr lang="sv-SE" dirty="0" smtClean="0"/>
              <a:t>Lars Hallberg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83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34279" cy="411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5"/>
            <a:ext cx="92138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Internal information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56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&amp;M Template internal use">
  <a:themeElements>
    <a:clrScheme name="H&amp;M PPT Colors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CD2026"/>
      </a:accent1>
      <a:accent2>
        <a:srgbClr val="4D4D4D"/>
      </a:accent2>
      <a:accent3>
        <a:srgbClr val="B7B7B7"/>
      </a:accent3>
      <a:accent4>
        <a:srgbClr val="800080"/>
      </a:accent4>
      <a:accent5>
        <a:srgbClr val="FFC000"/>
      </a:accent5>
      <a:accent6>
        <a:srgbClr val="0694EC"/>
      </a:accent6>
      <a:hlink>
        <a:srgbClr val="0000FF"/>
      </a:hlink>
      <a:folHlink>
        <a:srgbClr val="800080"/>
      </a:folHlink>
    </a:clrScheme>
    <a:fontScheme name="H&amp;M">
      <a:majorFont>
        <a:latin typeface="HM Ampersand"/>
        <a:ea typeface=""/>
        <a:cs typeface=""/>
      </a:majorFont>
      <a:minorFont>
        <a:latin typeface="HM Amper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40005" dist="22860" dir="5400000" algn="tl" rotWithShape="0">
            <a:prstClr val="black">
              <a:alpha val="35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1650"/>
          </a:lnSpc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HM_PPT_internal_template_16x9_Sep2013</Template>
  <TotalTime>223</TotalTime>
  <Words>298</Words>
  <Application>Microsoft Office PowerPoint</Application>
  <PresentationFormat>On-screen Show (16:9)</PresentationFormat>
  <Paragraphs>59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H&amp;M Template internal use</vt:lpstr>
      <vt:lpstr>PowerPoint Presentation</vt:lpstr>
      <vt:lpstr>Återblick</vt:lpstr>
      <vt:lpstr>Summering - enkät</vt:lpstr>
      <vt:lpstr>Summering - enkät</vt:lpstr>
      <vt:lpstr>Summering - enkät</vt:lpstr>
      <vt:lpstr>Skiss från  Lars Hallberg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Nästa steg</vt:lpstr>
      <vt:lpstr>Nästa steg</vt:lpstr>
    </vt:vector>
  </TitlesOfParts>
  <Company>H &amp; M Hennes &amp; Mauritz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H&amp;M Template  for Internal  presentations</dc:title>
  <dc:creator>Edenholm Morgan</dc:creator>
  <cp:lastModifiedBy>Edenholm Morgan</cp:lastModifiedBy>
  <cp:revision>16</cp:revision>
  <dcterms:created xsi:type="dcterms:W3CDTF">2016-08-26T05:59:53Z</dcterms:created>
  <dcterms:modified xsi:type="dcterms:W3CDTF">2016-08-28T16:54:00Z</dcterms:modified>
</cp:coreProperties>
</file>